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7" r:id="rId4"/>
    <p:sldId id="259" r:id="rId5"/>
    <p:sldId id="262" r:id="rId6"/>
    <p:sldId id="264" r:id="rId7"/>
    <p:sldId id="258" r:id="rId8"/>
    <p:sldId id="260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847" autoAdjust="0"/>
  </p:normalViewPr>
  <p:slideViewPr>
    <p:cSldViewPr snapToGrid="0">
      <p:cViewPr varScale="1">
        <p:scale>
          <a:sx n="64" d="100"/>
          <a:sy n="64" d="100"/>
        </p:scale>
        <p:origin x="134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346985-834C-4F2F-B0DA-36A19E11A9F3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04A4A-0DB7-43F7-9D5D-FAEDEB09CF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090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04A4A-0DB7-43F7-9D5D-FAEDEB09CFA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324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04A4A-0DB7-43F7-9D5D-FAEDEB09CFA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5448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04A4A-0DB7-43F7-9D5D-FAEDEB09CFA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377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학기 중 계획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04A4A-0DB7-43F7-9D5D-FAEDEB09CFA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84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데모 영상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F04A4A-0DB7-43F7-9D5D-FAEDEB09CFA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5473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18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0942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004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2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990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951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401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71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590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15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352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3">
              <a:alphaModFix amt="64000"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-5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A5B02-DC24-44BE-89B2-3919DC750D2D}" type="datetimeFigureOut">
              <a:rPr lang="ko-KR" altLang="en-US" smtClean="0"/>
              <a:t>2017-02-23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DF79B-D2FF-4DA5-AFB6-4E46BD728BF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70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08985" y="1588771"/>
            <a:ext cx="5574030" cy="1589722"/>
          </a:xfrm>
        </p:spPr>
        <p:txBody>
          <a:bodyPr>
            <a:noAutofit/>
          </a:bodyPr>
          <a:lstStyle/>
          <a:p>
            <a:r>
              <a:rPr lang="en-US" altLang="ko-KR" sz="96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VR DRUM</a:t>
            </a:r>
            <a:endParaRPr lang="ko-KR" altLang="en-US" sz="9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834890" y="3874770"/>
            <a:ext cx="2522220" cy="138303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20140931 </a:t>
            </a:r>
            <a:r>
              <a:rPr lang="ko-KR" altLang="en-US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권원표</a:t>
            </a:r>
            <a:endParaRPr lang="en-US" altLang="ko-KR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20130203 </a:t>
            </a:r>
            <a:r>
              <a:rPr lang="ko-KR" altLang="en-US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유정민</a:t>
            </a:r>
            <a:endParaRPr lang="en-US" altLang="ko-KR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20140707 </a:t>
            </a:r>
            <a:r>
              <a:rPr lang="ko-KR" altLang="en-US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이종건</a:t>
            </a:r>
            <a:endParaRPr lang="ko-KR" altLang="en-US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38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343650" y="1417766"/>
            <a:ext cx="4491990" cy="41148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AutoNum type="arabicPeriod"/>
            </a:pPr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새롭게 추가된 기능</a:t>
            </a: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영상</a:t>
            </a: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센서 측정 및 결과 분석</a:t>
            </a: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endParaRPr lang="en-US" altLang="ko-KR" sz="28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just">
              <a:buAutoNum type="arabicPeriod"/>
            </a:pPr>
            <a:r>
              <a:rPr lang="ko-KR" altLang="en-US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학기 중 계획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68830" y="2875002"/>
            <a:ext cx="18630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  <a:endParaRPr lang="ko-KR" altLang="en-US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292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91540" y="2017752"/>
            <a:ext cx="28689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새롭게</a:t>
            </a:r>
            <a:endParaRPr lang="en-US" altLang="ko-KR" sz="60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추가된</a:t>
            </a:r>
            <a:endParaRPr lang="en-US" altLang="ko-KR" sz="60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046220" y="114300"/>
            <a:ext cx="8015151" cy="6629401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480559" y="338792"/>
            <a:ext cx="2433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설계과제</a:t>
            </a:r>
            <a:r>
              <a:rPr lang="en-US" altLang="ko-KR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 </a:t>
            </a:r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</a:t>
            </a:r>
            <a:endParaRPr lang="ko-KR" altLang="en-US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80559" y="3529123"/>
            <a:ext cx="2288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방학 중 결과</a:t>
            </a:r>
            <a:endParaRPr lang="ko-KR" altLang="en-US" sz="28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41626" y="1040073"/>
            <a:ext cx="6224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발을 제외한 모든 북으로 연주 가능</a:t>
            </a:r>
            <a:endParaRPr lang="en-US" altLang="ko-KR" sz="24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타격 속도에 따라 음량 조절</a:t>
            </a:r>
            <a:endParaRPr lang="en-US" altLang="ko-KR" sz="24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물리 엔진과 애니메이션을 이용한 흔들림</a:t>
            </a:r>
            <a:endParaRPr lang="en-US" altLang="ko-KR" sz="24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ko-KR" altLang="en-US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41607" y="4274170"/>
            <a:ext cx="6224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Bell, Bow, Edge </a:t>
            </a: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구분해서 타격</a:t>
            </a:r>
            <a:endParaRPr lang="en-US" altLang="ko-KR" sz="24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페달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센서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가속도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틸트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자이로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400" dirty="0" err="1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피에조</a:t>
            </a:r>
            <a:r>
              <a:rPr lang="en-US" altLang="ko-KR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타격 효과 추가</a:t>
            </a:r>
            <a:endParaRPr lang="ko-KR" altLang="en-US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200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40254" y="2921169"/>
            <a:ext cx="3311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데모 영상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312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설계2 첫발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4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99"/>
          <a:stretch/>
        </p:blipFill>
        <p:spPr>
          <a:xfrm>
            <a:off x="410275" y="1919742"/>
            <a:ext cx="4963752" cy="360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38"/>
          <a:stretch/>
        </p:blipFill>
        <p:spPr>
          <a:xfrm>
            <a:off x="6814461" y="1919742"/>
            <a:ext cx="4976023" cy="360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0275" y="573963"/>
            <a:ext cx="7514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센서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측정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분석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4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84" y="2278447"/>
            <a:ext cx="11037833" cy="2806899"/>
          </a:xfrm>
        </p:spPr>
      </p:pic>
      <p:sp>
        <p:nvSpPr>
          <p:cNvPr id="5" name="TextBox 4"/>
          <p:cNvSpPr txBox="1"/>
          <p:nvPr/>
        </p:nvSpPr>
        <p:spPr>
          <a:xfrm>
            <a:off x="410275" y="573963"/>
            <a:ext cx="7514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센서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측정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 분석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18578" y="2438868"/>
            <a:ext cx="10555705" cy="849764"/>
          </a:xfrm>
          <a:prstGeom prst="rect">
            <a:avLst/>
          </a:prstGeom>
          <a:noFill/>
          <a:ln w="381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95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1540" y="2017752"/>
            <a:ext cx="26056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학기</a:t>
            </a:r>
            <a:r>
              <a:rPr lang="en-US" altLang="ko-KR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</a:t>
            </a:r>
            <a:endParaRPr lang="en-US" altLang="ko-KR" sz="6000" dirty="0" smtClean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60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계획</a:t>
            </a:r>
            <a:endParaRPr lang="ko-KR" altLang="en-US" sz="16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504336"/>
              </p:ext>
            </p:extLst>
          </p:nvPr>
        </p:nvGraphicFramePr>
        <p:xfrm>
          <a:off x="3497179" y="1798526"/>
          <a:ext cx="8128002" cy="38049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8610">
                  <a:extLst>
                    <a:ext uri="{9D8B030D-6E8A-4147-A177-3AD203B41FA5}">
                      <a16:colId xmlns:a16="http://schemas.microsoft.com/office/drawing/2014/main" val="3162856358"/>
                    </a:ext>
                  </a:extLst>
                </a:gridCol>
                <a:gridCol w="1402348">
                  <a:extLst>
                    <a:ext uri="{9D8B030D-6E8A-4147-A177-3AD203B41FA5}">
                      <a16:colId xmlns:a16="http://schemas.microsoft.com/office/drawing/2014/main" val="1910362717"/>
                    </a:ext>
                  </a:extLst>
                </a:gridCol>
                <a:gridCol w="1402348">
                  <a:extLst>
                    <a:ext uri="{9D8B030D-6E8A-4147-A177-3AD203B41FA5}">
                      <a16:colId xmlns:a16="http://schemas.microsoft.com/office/drawing/2014/main" val="3369990744"/>
                    </a:ext>
                  </a:extLst>
                </a:gridCol>
                <a:gridCol w="1402348">
                  <a:extLst>
                    <a:ext uri="{9D8B030D-6E8A-4147-A177-3AD203B41FA5}">
                      <a16:colId xmlns:a16="http://schemas.microsoft.com/office/drawing/2014/main" val="2322679471"/>
                    </a:ext>
                  </a:extLst>
                </a:gridCol>
                <a:gridCol w="1402348">
                  <a:extLst>
                    <a:ext uri="{9D8B030D-6E8A-4147-A177-3AD203B41FA5}">
                      <a16:colId xmlns:a16="http://schemas.microsoft.com/office/drawing/2014/main" val="346026802"/>
                    </a:ext>
                  </a:extLst>
                </a:gridCol>
              </a:tblGrid>
              <a:tr h="475614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~3/3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~3/10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~3/17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~3/24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8630645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 smtClean="0">
                          <a:solidFill>
                            <a:schemeClr val="bg1"/>
                          </a:solidFill>
                        </a:rPr>
                        <a:t>아두이노</a:t>
                      </a:r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</a:rPr>
                        <a:t> 페달 제작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6067900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센서 세기 측정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8910549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VR</a:t>
                      </a:r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</a:rPr>
                        <a:t>에 페달 적용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3708975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Tom</a:t>
                      </a:r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에 </a:t>
                      </a:r>
                      <a:r>
                        <a:rPr lang="ko-KR" altLang="en-US" sz="2000" dirty="0" err="1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림샷</a:t>
                      </a:r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구현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8958847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</a:rPr>
                        <a:t>메트로놈 기능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283445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MIDI Recording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643624"/>
                  </a:ext>
                </a:extLst>
              </a:tr>
              <a:tr h="4756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</a:rPr>
                        <a:t>BGM </a:t>
                      </a:r>
                      <a:r>
                        <a:rPr lang="ko-KR" altLang="en-US" sz="2000" dirty="0" smtClean="0">
                          <a:solidFill>
                            <a:schemeClr val="bg1"/>
                          </a:solidFill>
                        </a:rPr>
                        <a:t>설정 기능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bg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814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606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28937" y="2828836"/>
            <a:ext cx="4734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Thank You</a:t>
            </a:r>
            <a:endParaRPr lang="ko-KR" altLang="en-US" sz="2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741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125</Words>
  <Application>Microsoft Office PowerPoint</Application>
  <PresentationFormat>와이드스크린</PresentationFormat>
  <Paragraphs>51</Paragraphs>
  <Slides>9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나눔바른고딕</vt:lpstr>
      <vt:lpstr>맑은 고딕</vt:lpstr>
      <vt:lpstr>Arial</vt:lpstr>
      <vt:lpstr>Office 테마</vt:lpstr>
      <vt:lpstr>VR DRUM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이종건</dc:creator>
  <cp:lastModifiedBy>Wonpyo Kwon</cp:lastModifiedBy>
  <cp:revision>16</cp:revision>
  <dcterms:created xsi:type="dcterms:W3CDTF">2017-02-20T12:55:50Z</dcterms:created>
  <dcterms:modified xsi:type="dcterms:W3CDTF">2017-02-23T07:45:34Z</dcterms:modified>
</cp:coreProperties>
</file>

<file path=docProps/thumbnail.jpeg>
</file>